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2" r:id="rId4"/>
  </p:sldMasterIdLst>
  <p:notesMasterIdLst>
    <p:notesMasterId r:id="rId14"/>
  </p:notesMasterIdLst>
  <p:sldIdLst>
    <p:sldId id="317" r:id="rId5"/>
    <p:sldId id="315" r:id="rId6"/>
    <p:sldId id="314" r:id="rId7"/>
    <p:sldId id="312" r:id="rId8"/>
    <p:sldId id="316" r:id="rId9"/>
    <p:sldId id="313" r:id="rId10"/>
    <p:sldId id="321" r:id="rId11"/>
    <p:sldId id="322" r:id="rId12"/>
    <p:sldId id="323" r:id="rId13"/>
  </p:sldIdLst>
  <p:sldSz cx="20104100" cy="11309350"/>
  <p:notesSz cx="20104100" cy="1130935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123"/>
    <a:srgbClr val="DC4637"/>
    <a:srgbClr val="C02126"/>
    <a:srgbClr val="F2F2F2"/>
    <a:srgbClr val="8F3980"/>
    <a:srgbClr val="FFFFFF"/>
    <a:srgbClr val="2687AA"/>
    <a:srgbClr val="00805D"/>
    <a:srgbClr val="C2A001"/>
    <a:srgbClr val="A14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38425-4012-4A85-AD3D-D1DDF1049AD1}" v="31" dt="2024-09-10T13:24:28.67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75" autoAdjust="0"/>
    <p:restoredTop sz="94660"/>
  </p:normalViewPr>
  <p:slideViewPr>
    <p:cSldViewPr>
      <p:cViewPr varScale="1">
        <p:scale>
          <a:sx n="36" d="100"/>
          <a:sy n="36" d="100"/>
        </p:scale>
        <p:origin x="1156" y="3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7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ella Juliana Gambino" userId="ba130754-15cd-4c56-a071-92b60864a9fa" providerId="ADAL" clId="{E6338425-4012-4A85-AD3D-D1DDF1049AD1}"/>
    <pc:docChg chg="undo custSel addSld delSld modSld sldOrd">
      <pc:chgData name="Antonella Juliana Gambino" userId="ba130754-15cd-4c56-a071-92b60864a9fa" providerId="ADAL" clId="{E6338425-4012-4A85-AD3D-D1DDF1049AD1}" dt="2024-09-10T13:24:53.147" v="947" actId="478"/>
      <pc:docMkLst>
        <pc:docMk/>
      </pc:docMkLst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3329404589" sldId="283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525078587" sldId="284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3313369" sldId="287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3128908948" sldId="288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1644510617" sldId="292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4239350470" sldId="293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3930182391" sldId="294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964601926" sldId="295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868952379" sldId="296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434158417" sldId="297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3964846899" sldId="298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1877871719" sldId="299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3860518199" sldId="300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641933718" sldId="301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3476524463" sldId="302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2113504370" sldId="303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2063480476" sldId="304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1476777764" sldId="305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3397125612" sldId="306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798957159" sldId="307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2841672953" sldId="308"/>
        </pc:sldMkLst>
      </pc:sldChg>
      <pc:sldChg chg="del">
        <pc:chgData name="Antonella Juliana Gambino" userId="ba130754-15cd-4c56-a071-92b60864a9fa" providerId="ADAL" clId="{E6338425-4012-4A85-AD3D-D1DDF1049AD1}" dt="2024-09-09T20:06:09.728" v="95" actId="47"/>
        <pc:sldMkLst>
          <pc:docMk/>
          <pc:sldMk cId="4222093850" sldId="309"/>
        </pc:sldMkLst>
      </pc:sldChg>
      <pc:sldChg chg="del">
        <pc:chgData name="Antonella Juliana Gambino" userId="ba130754-15cd-4c56-a071-92b60864a9fa" providerId="ADAL" clId="{E6338425-4012-4A85-AD3D-D1DDF1049AD1}" dt="2024-09-09T20:06:09.304" v="94" actId="47"/>
        <pc:sldMkLst>
          <pc:docMk/>
          <pc:sldMk cId="294945867" sldId="310"/>
        </pc:sldMkLst>
      </pc:sldChg>
      <pc:sldChg chg="del">
        <pc:chgData name="Antonella Juliana Gambino" userId="ba130754-15cd-4c56-a071-92b60864a9fa" providerId="ADAL" clId="{E6338425-4012-4A85-AD3D-D1DDF1049AD1}" dt="2024-09-09T20:06:08.454" v="93" actId="47"/>
        <pc:sldMkLst>
          <pc:docMk/>
          <pc:sldMk cId="372538482" sldId="311"/>
        </pc:sldMkLst>
      </pc:sldChg>
      <pc:sldChg chg="addSp delSp modSp mod">
        <pc:chgData name="Antonella Juliana Gambino" userId="ba130754-15cd-4c56-a071-92b60864a9fa" providerId="ADAL" clId="{E6338425-4012-4A85-AD3D-D1DDF1049AD1}" dt="2024-09-10T13:16:12.806" v="913" actId="5793"/>
        <pc:sldMkLst>
          <pc:docMk/>
          <pc:sldMk cId="4161266570" sldId="312"/>
        </pc:sldMkLst>
        <pc:spChg chg="add mod">
          <ac:chgData name="Antonella Juliana Gambino" userId="ba130754-15cd-4c56-a071-92b60864a9fa" providerId="ADAL" clId="{E6338425-4012-4A85-AD3D-D1DDF1049AD1}" dt="2024-09-10T13:16:12.806" v="913" actId="5793"/>
          <ac:spMkLst>
            <pc:docMk/>
            <pc:sldMk cId="4161266570" sldId="312"/>
            <ac:spMk id="2" creationId="{4CAD12BC-66BF-7D4A-7B5B-353984C47549}"/>
          </ac:spMkLst>
        </pc:spChg>
        <pc:spChg chg="del">
          <ac:chgData name="Antonella Juliana Gambino" userId="ba130754-15cd-4c56-a071-92b60864a9fa" providerId="ADAL" clId="{E6338425-4012-4A85-AD3D-D1DDF1049AD1}" dt="2024-09-09T20:06:31.206" v="105" actId="478"/>
          <ac:spMkLst>
            <pc:docMk/>
            <pc:sldMk cId="4161266570" sldId="312"/>
            <ac:spMk id="3" creationId="{713E25FB-ED94-11A9-0C92-A257FC90B00F}"/>
          </ac:spMkLst>
        </pc:spChg>
        <pc:spChg chg="del">
          <ac:chgData name="Antonella Juliana Gambino" userId="ba130754-15cd-4c56-a071-92b60864a9fa" providerId="ADAL" clId="{E6338425-4012-4A85-AD3D-D1DDF1049AD1}" dt="2024-09-09T20:06:30.151" v="104" actId="478"/>
          <ac:spMkLst>
            <pc:docMk/>
            <pc:sldMk cId="4161266570" sldId="312"/>
            <ac:spMk id="4" creationId="{7444072D-6617-953D-A67B-189F4FC42A95}"/>
          </ac:spMkLst>
        </pc:spChg>
        <pc:spChg chg="add mod">
          <ac:chgData name="Antonella Juliana Gambino" userId="ba130754-15cd-4c56-a071-92b60864a9fa" providerId="ADAL" clId="{E6338425-4012-4A85-AD3D-D1DDF1049AD1}" dt="2024-09-10T12:56:42.552" v="535" actId="1076"/>
          <ac:spMkLst>
            <pc:docMk/>
            <pc:sldMk cId="4161266570" sldId="312"/>
            <ac:spMk id="21" creationId="{EAC94CCA-C9CF-49DA-59FC-DEB43FF810A1}"/>
          </ac:spMkLst>
        </pc:spChg>
        <pc:spChg chg="add mod">
          <ac:chgData name="Antonella Juliana Gambino" userId="ba130754-15cd-4c56-a071-92b60864a9fa" providerId="ADAL" clId="{E6338425-4012-4A85-AD3D-D1DDF1049AD1}" dt="2024-09-10T12:56:49.089" v="539" actId="1076"/>
          <ac:spMkLst>
            <pc:docMk/>
            <pc:sldMk cId="4161266570" sldId="312"/>
            <ac:spMk id="22" creationId="{D614491B-FAEB-1719-E3C9-A47549549AFB}"/>
          </ac:spMkLst>
        </pc:spChg>
        <pc:spChg chg="add mod">
          <ac:chgData name="Antonella Juliana Gambino" userId="ba130754-15cd-4c56-a071-92b60864a9fa" providerId="ADAL" clId="{E6338425-4012-4A85-AD3D-D1DDF1049AD1}" dt="2024-09-10T12:57:09.475" v="545" actId="1076"/>
          <ac:spMkLst>
            <pc:docMk/>
            <pc:sldMk cId="4161266570" sldId="312"/>
            <ac:spMk id="25" creationId="{9E25C530-0B19-45E1-686D-212E82899241}"/>
          </ac:spMkLst>
        </pc:spChg>
        <pc:picChg chg="add del">
          <ac:chgData name="Antonella Juliana Gambino" userId="ba130754-15cd-4c56-a071-92b60864a9fa" providerId="ADAL" clId="{E6338425-4012-4A85-AD3D-D1DDF1049AD1}" dt="2024-09-09T20:15:33.275" v="235" actId="22"/>
          <ac:picMkLst>
            <pc:docMk/>
            <pc:sldMk cId="4161266570" sldId="312"/>
            <ac:picMk id="6" creationId="{73E74224-DA5F-7F73-BA26-22E0C25CBD99}"/>
          </ac:picMkLst>
        </pc:picChg>
        <pc:picChg chg="add del mod">
          <ac:chgData name="Antonella Juliana Gambino" userId="ba130754-15cd-4c56-a071-92b60864a9fa" providerId="ADAL" clId="{E6338425-4012-4A85-AD3D-D1DDF1049AD1}" dt="2024-09-10T12:56:22.506" v="525" actId="478"/>
          <ac:picMkLst>
            <pc:docMk/>
            <pc:sldMk cId="4161266570" sldId="312"/>
            <ac:picMk id="8" creationId="{9C72B350-F078-2713-1876-B588D90ADDE0}"/>
          </ac:picMkLst>
        </pc:picChg>
        <pc:picChg chg="add del">
          <ac:chgData name="Antonella Juliana Gambino" userId="ba130754-15cd-4c56-a071-92b60864a9fa" providerId="ADAL" clId="{E6338425-4012-4A85-AD3D-D1DDF1049AD1}" dt="2024-09-09T20:16:10.449" v="251" actId="478"/>
          <ac:picMkLst>
            <pc:docMk/>
            <pc:sldMk cId="4161266570" sldId="312"/>
            <ac:picMk id="10" creationId="{5CB7F952-44E9-F1BD-88FA-516EB4A01572}"/>
          </ac:picMkLst>
        </pc:picChg>
        <pc:picChg chg="add del mod">
          <ac:chgData name="Antonella Juliana Gambino" userId="ba130754-15cd-4c56-a071-92b60864a9fa" providerId="ADAL" clId="{E6338425-4012-4A85-AD3D-D1DDF1049AD1}" dt="2024-09-10T12:56:02.167" v="523" actId="478"/>
          <ac:picMkLst>
            <pc:docMk/>
            <pc:sldMk cId="4161266570" sldId="312"/>
            <ac:picMk id="12" creationId="{D29D5CB1-1F08-78D4-363A-AA4FBF314F7E}"/>
          </ac:picMkLst>
        </pc:picChg>
        <pc:picChg chg="add del">
          <ac:chgData name="Antonella Juliana Gambino" userId="ba130754-15cd-4c56-a071-92b60864a9fa" providerId="ADAL" clId="{E6338425-4012-4A85-AD3D-D1DDF1049AD1}" dt="2024-09-09T20:16:56.127" v="267" actId="478"/>
          <ac:picMkLst>
            <pc:docMk/>
            <pc:sldMk cId="4161266570" sldId="312"/>
            <ac:picMk id="14" creationId="{CC0BCCD2-0B78-555C-4F4F-B55649CCA2BA}"/>
          </ac:picMkLst>
        </pc:picChg>
        <pc:picChg chg="add del mod">
          <ac:chgData name="Antonella Juliana Gambino" userId="ba130754-15cd-4c56-a071-92b60864a9fa" providerId="ADAL" clId="{E6338425-4012-4A85-AD3D-D1DDF1049AD1}" dt="2024-09-10T12:56:02.743" v="524" actId="478"/>
          <ac:picMkLst>
            <pc:docMk/>
            <pc:sldMk cId="4161266570" sldId="312"/>
            <ac:picMk id="16" creationId="{AC3EAD01-A5F2-4C12-2DF2-2636B366DC3F}"/>
          </ac:picMkLst>
        </pc:picChg>
        <pc:picChg chg="add mod">
          <ac:chgData name="Antonella Juliana Gambino" userId="ba130754-15cd-4c56-a071-92b60864a9fa" providerId="ADAL" clId="{E6338425-4012-4A85-AD3D-D1DDF1049AD1}" dt="2024-09-10T12:56:29.178" v="528" actId="1076"/>
          <ac:picMkLst>
            <pc:docMk/>
            <pc:sldMk cId="4161266570" sldId="312"/>
            <ac:picMk id="18" creationId="{8CDFE0C3-9493-FF6E-6058-3192861AD9B0}"/>
          </ac:picMkLst>
        </pc:picChg>
        <pc:picChg chg="add del mod">
          <ac:chgData name="Antonella Juliana Gambino" userId="ba130754-15cd-4c56-a071-92b60864a9fa" providerId="ADAL" clId="{E6338425-4012-4A85-AD3D-D1DDF1049AD1}" dt="2024-09-10T12:56:31.573" v="531" actId="478"/>
          <ac:picMkLst>
            <pc:docMk/>
            <pc:sldMk cId="4161266570" sldId="312"/>
            <ac:picMk id="20" creationId="{BA5C0684-0D7A-15D5-5E15-B949FE3C6135}"/>
          </ac:picMkLst>
        </pc:picChg>
        <pc:picChg chg="add mod">
          <ac:chgData name="Antonella Juliana Gambino" userId="ba130754-15cd-4c56-a071-92b60864a9fa" providerId="ADAL" clId="{E6338425-4012-4A85-AD3D-D1DDF1049AD1}" dt="2024-09-10T12:57:03.516" v="543" actId="1076"/>
          <ac:picMkLst>
            <pc:docMk/>
            <pc:sldMk cId="4161266570" sldId="312"/>
            <ac:picMk id="24" creationId="{5EAD9D50-31C6-98F7-189C-332DF2021044}"/>
          </ac:picMkLst>
        </pc:picChg>
      </pc:sldChg>
      <pc:sldChg chg="addSp delSp modSp mod ord">
        <pc:chgData name="Antonella Juliana Gambino" userId="ba130754-15cd-4c56-a071-92b60864a9fa" providerId="ADAL" clId="{E6338425-4012-4A85-AD3D-D1DDF1049AD1}" dt="2024-09-10T13:17:03.996" v="916" actId="20577"/>
        <pc:sldMkLst>
          <pc:docMk/>
          <pc:sldMk cId="2988902542" sldId="313"/>
        </pc:sldMkLst>
        <pc:spChg chg="add mod">
          <ac:chgData name="Antonella Juliana Gambino" userId="ba130754-15cd-4c56-a071-92b60864a9fa" providerId="ADAL" clId="{E6338425-4012-4A85-AD3D-D1DDF1049AD1}" dt="2024-09-10T13:17:03.996" v="916" actId="20577"/>
          <ac:spMkLst>
            <pc:docMk/>
            <pc:sldMk cId="2988902542" sldId="313"/>
            <ac:spMk id="2" creationId="{782B477C-D0A8-EEE5-6A7B-812D3149F7B5}"/>
          </ac:spMkLst>
        </pc:spChg>
        <pc:spChg chg="del">
          <ac:chgData name="Antonella Juliana Gambino" userId="ba130754-15cd-4c56-a071-92b60864a9fa" providerId="ADAL" clId="{E6338425-4012-4A85-AD3D-D1DDF1049AD1}" dt="2024-09-09T20:06:26.030" v="103" actId="478"/>
          <ac:spMkLst>
            <pc:docMk/>
            <pc:sldMk cId="2988902542" sldId="313"/>
            <ac:spMk id="3" creationId="{B095E25C-DE89-A51D-48BB-BFFA28E38138}"/>
          </ac:spMkLst>
        </pc:spChg>
        <pc:spChg chg="add mod">
          <ac:chgData name="Antonella Juliana Gambino" userId="ba130754-15cd-4c56-a071-92b60864a9fa" providerId="ADAL" clId="{E6338425-4012-4A85-AD3D-D1DDF1049AD1}" dt="2024-09-10T13:02:11.716" v="675" actId="1076"/>
          <ac:spMkLst>
            <pc:docMk/>
            <pc:sldMk cId="2988902542" sldId="313"/>
            <ac:spMk id="6" creationId="{75D74CFF-1A28-D5E9-C93C-E1AE6FB82CDA}"/>
          </ac:spMkLst>
        </pc:spChg>
        <pc:spChg chg="del mod">
          <ac:chgData name="Antonella Juliana Gambino" userId="ba130754-15cd-4c56-a071-92b60864a9fa" providerId="ADAL" clId="{E6338425-4012-4A85-AD3D-D1DDF1049AD1}" dt="2024-09-09T20:06:25.097" v="102" actId="478"/>
          <ac:spMkLst>
            <pc:docMk/>
            <pc:sldMk cId="2988902542" sldId="313"/>
            <ac:spMk id="9" creationId="{4FCC4187-5ED7-F5E9-E0D8-0CA88A3A67B4}"/>
          </ac:spMkLst>
        </pc:spChg>
        <pc:picChg chg="add mod">
          <ac:chgData name="Antonella Juliana Gambino" userId="ba130754-15cd-4c56-a071-92b60864a9fa" providerId="ADAL" clId="{E6338425-4012-4A85-AD3D-D1DDF1049AD1}" dt="2024-09-10T13:02:08.511" v="674" actId="1076"/>
          <ac:picMkLst>
            <pc:docMk/>
            <pc:sldMk cId="2988902542" sldId="313"/>
            <ac:picMk id="5" creationId="{580DCB8B-F0E3-02C0-F32F-58F255E5ACFF}"/>
          </ac:picMkLst>
        </pc:picChg>
      </pc:sldChg>
      <pc:sldChg chg="addSp delSp modSp mod ord">
        <pc:chgData name="Antonella Juliana Gambino" userId="ba130754-15cd-4c56-a071-92b60864a9fa" providerId="ADAL" clId="{E6338425-4012-4A85-AD3D-D1DDF1049AD1}" dt="2024-09-10T13:16:06.719" v="911" actId="20577"/>
        <pc:sldMkLst>
          <pc:docMk/>
          <pc:sldMk cId="3756810592" sldId="314"/>
        </pc:sldMkLst>
        <pc:spChg chg="add mod">
          <ac:chgData name="Antonella Juliana Gambino" userId="ba130754-15cd-4c56-a071-92b60864a9fa" providerId="ADAL" clId="{E6338425-4012-4A85-AD3D-D1DDF1049AD1}" dt="2024-09-10T13:16:06.719" v="911" actId="20577"/>
          <ac:spMkLst>
            <pc:docMk/>
            <pc:sldMk cId="3756810592" sldId="314"/>
            <ac:spMk id="2" creationId="{E9A9A7E8-0C42-C452-E6DA-71C1AFEBEC40}"/>
          </ac:spMkLst>
        </pc:spChg>
        <pc:spChg chg="del">
          <ac:chgData name="Antonella Juliana Gambino" userId="ba130754-15cd-4c56-a071-92b60864a9fa" providerId="ADAL" clId="{E6338425-4012-4A85-AD3D-D1DDF1049AD1}" dt="2024-09-09T20:06:17.775" v="99" actId="478"/>
          <ac:spMkLst>
            <pc:docMk/>
            <pc:sldMk cId="3756810592" sldId="314"/>
            <ac:spMk id="3" creationId="{E3BC464B-50E9-F5AE-F17A-0707714A540D}"/>
          </ac:spMkLst>
        </pc:spChg>
        <pc:spChg chg="del">
          <ac:chgData name="Antonella Juliana Gambino" userId="ba130754-15cd-4c56-a071-92b60864a9fa" providerId="ADAL" clId="{E6338425-4012-4A85-AD3D-D1DDF1049AD1}" dt="2024-09-09T20:06:16.433" v="98" actId="478"/>
          <ac:spMkLst>
            <pc:docMk/>
            <pc:sldMk cId="3756810592" sldId="314"/>
            <ac:spMk id="4" creationId="{9E6094A0-39F7-FDEE-B4B1-C873005B91D7}"/>
          </ac:spMkLst>
        </pc:spChg>
        <pc:spChg chg="add mod">
          <ac:chgData name="Antonella Juliana Gambino" userId="ba130754-15cd-4c56-a071-92b60864a9fa" providerId="ADAL" clId="{E6338425-4012-4A85-AD3D-D1DDF1049AD1}" dt="2024-09-10T12:55:31.144" v="517"/>
          <ac:spMkLst>
            <pc:docMk/>
            <pc:sldMk cId="3756810592" sldId="314"/>
            <ac:spMk id="7" creationId="{6E6EE819-02B4-1C7D-DAE8-A4D1D8B146FD}"/>
          </ac:spMkLst>
        </pc:spChg>
        <pc:spChg chg="add mod">
          <ac:chgData name="Antonella Juliana Gambino" userId="ba130754-15cd-4c56-a071-92b60864a9fa" providerId="ADAL" clId="{E6338425-4012-4A85-AD3D-D1DDF1049AD1}" dt="2024-09-10T12:55:45.421" v="521" actId="688"/>
          <ac:spMkLst>
            <pc:docMk/>
            <pc:sldMk cId="3756810592" sldId="314"/>
            <ac:spMk id="8" creationId="{B4C1919D-8E21-ECC1-F6A4-1F7BA620D11D}"/>
          </ac:spMkLst>
        </pc:spChg>
        <pc:picChg chg="add mod">
          <ac:chgData name="Antonella Juliana Gambino" userId="ba130754-15cd-4c56-a071-92b60864a9fa" providerId="ADAL" clId="{E6338425-4012-4A85-AD3D-D1DDF1049AD1}" dt="2024-09-09T20:11:36.740" v="206" actId="14100"/>
          <ac:picMkLst>
            <pc:docMk/>
            <pc:sldMk cId="3756810592" sldId="314"/>
            <ac:picMk id="6" creationId="{9000A486-248B-DF23-8525-A0F6A951236C}"/>
          </ac:picMkLst>
        </pc:picChg>
      </pc:sldChg>
      <pc:sldChg chg="addSp delSp modSp mod ord">
        <pc:chgData name="Antonella Juliana Gambino" userId="ba130754-15cd-4c56-a071-92b60864a9fa" providerId="ADAL" clId="{E6338425-4012-4A85-AD3D-D1DDF1049AD1}" dt="2024-09-10T13:24:53.147" v="947" actId="478"/>
        <pc:sldMkLst>
          <pc:docMk/>
          <pc:sldMk cId="2527430325" sldId="315"/>
        </pc:sldMkLst>
        <pc:spChg chg="add del mod">
          <ac:chgData name="Antonella Juliana Gambino" userId="ba130754-15cd-4c56-a071-92b60864a9fa" providerId="ADAL" clId="{E6338425-4012-4A85-AD3D-D1DDF1049AD1}" dt="2024-09-10T13:24:53.147" v="947" actId="478"/>
          <ac:spMkLst>
            <pc:docMk/>
            <pc:sldMk cId="2527430325" sldId="315"/>
            <ac:spMk id="2" creationId="{0C86840C-6EF5-E2F8-82AD-9C25E3521760}"/>
          </ac:spMkLst>
        </pc:spChg>
        <pc:spChg chg="add del">
          <ac:chgData name="Antonella Juliana Gambino" userId="ba130754-15cd-4c56-a071-92b60864a9fa" providerId="ADAL" clId="{E6338425-4012-4A85-AD3D-D1DDF1049AD1}" dt="2024-09-09T20:06:13.898" v="97" actId="478"/>
          <ac:spMkLst>
            <pc:docMk/>
            <pc:sldMk cId="2527430325" sldId="315"/>
            <ac:spMk id="2" creationId="{8BAB6C9B-F755-B51B-3AD9-3C8C00B6697C}"/>
          </ac:spMkLst>
        </pc:spChg>
        <pc:spChg chg="add mod">
          <ac:chgData name="Antonella Juliana Gambino" userId="ba130754-15cd-4c56-a071-92b60864a9fa" providerId="ADAL" clId="{E6338425-4012-4A85-AD3D-D1DDF1049AD1}" dt="2024-09-10T13:16:00.856" v="910" actId="20577"/>
          <ac:spMkLst>
            <pc:docMk/>
            <pc:sldMk cId="2527430325" sldId="315"/>
            <ac:spMk id="3" creationId="{6E0AF3E4-96E0-4481-1361-E593EA6A61C1}"/>
          </ac:spMkLst>
        </pc:spChg>
        <pc:spChg chg="add del">
          <ac:chgData name="Antonella Juliana Gambino" userId="ba130754-15cd-4c56-a071-92b60864a9fa" providerId="ADAL" clId="{E6338425-4012-4A85-AD3D-D1DDF1049AD1}" dt="2024-09-09T20:06:12.435" v="96" actId="478"/>
          <ac:spMkLst>
            <pc:docMk/>
            <pc:sldMk cId="2527430325" sldId="315"/>
            <ac:spMk id="4" creationId="{DCB222FB-86E3-CB18-7506-CCE82C5970FC}"/>
          </ac:spMkLst>
        </pc:spChg>
        <pc:spChg chg="add mod">
          <ac:chgData name="Antonella Juliana Gambino" userId="ba130754-15cd-4c56-a071-92b60864a9fa" providerId="ADAL" clId="{E6338425-4012-4A85-AD3D-D1DDF1049AD1}" dt="2024-09-10T12:55:35.466" v="518" actId="208"/>
          <ac:spMkLst>
            <pc:docMk/>
            <pc:sldMk cId="2527430325" sldId="315"/>
            <ac:spMk id="11" creationId="{E5718EE1-6C12-FFC7-CDC1-EF0044301226}"/>
          </ac:spMkLst>
        </pc:spChg>
        <pc:picChg chg="add mod">
          <ac:chgData name="Antonella Juliana Gambino" userId="ba130754-15cd-4c56-a071-92b60864a9fa" providerId="ADAL" clId="{E6338425-4012-4A85-AD3D-D1DDF1049AD1}" dt="2024-09-10T12:50:12.126" v="499" actId="692"/>
          <ac:picMkLst>
            <pc:docMk/>
            <pc:sldMk cId="2527430325" sldId="315"/>
            <ac:picMk id="6" creationId="{5DA3E662-504D-4BB0-64FD-4C1B1FAC3E03}"/>
          </ac:picMkLst>
        </pc:picChg>
        <pc:picChg chg="add del mod">
          <ac:chgData name="Antonella Juliana Gambino" userId="ba130754-15cd-4c56-a071-92b60864a9fa" providerId="ADAL" clId="{E6338425-4012-4A85-AD3D-D1DDF1049AD1}" dt="2024-09-10T12:51:33.271" v="503" actId="478"/>
          <ac:picMkLst>
            <pc:docMk/>
            <pc:sldMk cId="2527430325" sldId="315"/>
            <ac:picMk id="8" creationId="{DA7008D4-9959-39AF-1869-348771F6FAD3}"/>
          </ac:picMkLst>
        </pc:picChg>
        <pc:picChg chg="add mod">
          <ac:chgData name="Antonella Juliana Gambino" userId="ba130754-15cd-4c56-a071-92b60864a9fa" providerId="ADAL" clId="{E6338425-4012-4A85-AD3D-D1DDF1049AD1}" dt="2024-09-10T12:51:46.310" v="508" actId="1076"/>
          <ac:picMkLst>
            <pc:docMk/>
            <pc:sldMk cId="2527430325" sldId="315"/>
            <ac:picMk id="10" creationId="{FDED0FEB-12E7-7764-596C-97AE315B9EB6}"/>
          </ac:picMkLst>
        </pc:picChg>
      </pc:sldChg>
      <pc:sldChg chg="addSp delSp modSp add del mod">
        <pc:chgData name="Antonella Juliana Gambino" userId="ba130754-15cd-4c56-a071-92b60864a9fa" providerId="ADAL" clId="{E6338425-4012-4A85-AD3D-D1DDF1049AD1}" dt="2024-09-10T13:16:28.192" v="915" actId="20577"/>
        <pc:sldMkLst>
          <pc:docMk/>
          <pc:sldMk cId="1824911090" sldId="316"/>
        </pc:sldMkLst>
        <pc:spChg chg="del">
          <ac:chgData name="Antonella Juliana Gambino" userId="ba130754-15cd-4c56-a071-92b60864a9fa" providerId="ADAL" clId="{E6338425-4012-4A85-AD3D-D1DDF1049AD1}" dt="2024-09-09T20:06:35.589" v="109" actId="478"/>
          <ac:spMkLst>
            <pc:docMk/>
            <pc:sldMk cId="1824911090" sldId="316"/>
            <ac:spMk id="2" creationId="{834F452E-0958-CD26-2942-5F32C060DBBC}"/>
          </ac:spMkLst>
        </pc:spChg>
        <pc:spChg chg="add mod">
          <ac:chgData name="Antonella Juliana Gambino" userId="ba130754-15cd-4c56-a071-92b60864a9fa" providerId="ADAL" clId="{E6338425-4012-4A85-AD3D-D1DDF1049AD1}" dt="2024-09-10T13:16:28.192" v="915" actId="20577"/>
          <ac:spMkLst>
            <pc:docMk/>
            <pc:sldMk cId="1824911090" sldId="316"/>
            <ac:spMk id="5" creationId="{85CF35F5-9740-F709-42F0-3F54599E9DFE}"/>
          </ac:spMkLst>
        </pc:spChg>
        <pc:spChg chg="add mod">
          <ac:chgData name="Antonella Juliana Gambino" userId="ba130754-15cd-4c56-a071-92b60864a9fa" providerId="ADAL" clId="{E6338425-4012-4A85-AD3D-D1DDF1049AD1}" dt="2024-09-10T12:58:44.869" v="612" actId="20577"/>
          <ac:spMkLst>
            <pc:docMk/>
            <pc:sldMk cId="1824911090" sldId="316"/>
            <ac:spMk id="7" creationId="{E754BB96-EEE3-BDF4-6125-9A23B35E3D0C}"/>
          </ac:spMkLst>
        </pc:spChg>
        <pc:spChg chg="add mod">
          <ac:chgData name="Antonella Juliana Gambino" userId="ba130754-15cd-4c56-a071-92b60864a9fa" providerId="ADAL" clId="{E6338425-4012-4A85-AD3D-D1DDF1049AD1}" dt="2024-09-10T12:57:39.509" v="547" actId="1076"/>
          <ac:spMkLst>
            <pc:docMk/>
            <pc:sldMk cId="1824911090" sldId="316"/>
            <ac:spMk id="10" creationId="{7FC70742-ECA2-5068-6552-D14FA608D5C9}"/>
          </ac:spMkLst>
        </pc:spChg>
        <pc:spChg chg="del">
          <ac:chgData name="Antonella Juliana Gambino" userId="ba130754-15cd-4c56-a071-92b60864a9fa" providerId="ADAL" clId="{E6338425-4012-4A85-AD3D-D1DDF1049AD1}" dt="2024-09-09T20:06:34.850" v="108" actId="478"/>
          <ac:spMkLst>
            <pc:docMk/>
            <pc:sldMk cId="1824911090" sldId="316"/>
            <ac:spMk id="11" creationId="{D63C0376-FA15-9CC3-5865-77B0BF90464D}"/>
          </ac:spMkLst>
        </pc:spChg>
        <pc:spChg chg="add mod">
          <ac:chgData name="Antonella Juliana Gambino" userId="ba130754-15cd-4c56-a071-92b60864a9fa" providerId="ADAL" clId="{E6338425-4012-4A85-AD3D-D1DDF1049AD1}" dt="2024-09-10T12:57:42.825" v="549" actId="1076"/>
          <ac:spMkLst>
            <pc:docMk/>
            <pc:sldMk cId="1824911090" sldId="316"/>
            <ac:spMk id="12" creationId="{4AC00806-2A26-9035-9B74-2B6E36EC3826}"/>
          </ac:spMkLst>
        </pc:spChg>
        <pc:spChg chg="add mod">
          <ac:chgData name="Antonella Juliana Gambino" userId="ba130754-15cd-4c56-a071-92b60864a9fa" providerId="ADAL" clId="{E6338425-4012-4A85-AD3D-D1DDF1049AD1}" dt="2024-09-10T12:57:49.830" v="553" actId="1076"/>
          <ac:spMkLst>
            <pc:docMk/>
            <pc:sldMk cId="1824911090" sldId="316"/>
            <ac:spMk id="13" creationId="{DEF3A636-BEDE-0356-FCB3-49347BF9A783}"/>
          </ac:spMkLst>
        </pc:spChg>
        <pc:picChg chg="add mod">
          <ac:chgData name="Antonella Juliana Gambino" userId="ba130754-15cd-4c56-a071-92b60864a9fa" providerId="ADAL" clId="{E6338425-4012-4A85-AD3D-D1DDF1049AD1}" dt="2024-09-09T20:21:08.145" v="457" actId="1076"/>
          <ac:picMkLst>
            <pc:docMk/>
            <pc:sldMk cId="1824911090" sldId="316"/>
            <ac:picMk id="4" creationId="{D9D01F52-2839-C2BC-485C-19E7A50820CE}"/>
          </ac:picMkLst>
        </pc:picChg>
        <pc:picChg chg="add mod">
          <ac:chgData name="Antonella Juliana Gambino" userId="ba130754-15cd-4c56-a071-92b60864a9fa" providerId="ADAL" clId="{E6338425-4012-4A85-AD3D-D1DDF1049AD1}" dt="2024-09-09T20:21:59.180" v="482" actId="1076"/>
          <ac:picMkLst>
            <pc:docMk/>
            <pc:sldMk cId="1824911090" sldId="316"/>
            <ac:picMk id="9" creationId="{2510312C-5E13-3EA9-6ABB-CD28ACACEEFE}"/>
          </ac:picMkLst>
        </pc:picChg>
      </pc:sldChg>
      <pc:sldChg chg="modSp mod">
        <pc:chgData name="Antonella Juliana Gambino" userId="ba130754-15cd-4c56-a071-92b60864a9fa" providerId="ADAL" clId="{E6338425-4012-4A85-AD3D-D1DDF1049AD1}" dt="2024-09-09T20:05:19.260" v="80" actId="20577"/>
        <pc:sldMkLst>
          <pc:docMk/>
          <pc:sldMk cId="95435509" sldId="317"/>
        </pc:sldMkLst>
        <pc:spChg chg="mod">
          <ac:chgData name="Antonella Juliana Gambino" userId="ba130754-15cd-4c56-a071-92b60864a9fa" providerId="ADAL" clId="{E6338425-4012-4A85-AD3D-D1DDF1049AD1}" dt="2024-09-09T20:05:19.260" v="80" actId="20577"/>
          <ac:spMkLst>
            <pc:docMk/>
            <pc:sldMk cId="95435509" sldId="317"/>
            <ac:spMk id="3" creationId="{6D4E1C7A-68D7-03A5-35BD-5445391FC0F9}"/>
          </ac:spMkLst>
        </pc:spChg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4156632726" sldId="318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626080734" sldId="319"/>
        </pc:sldMkLst>
      </pc:sldChg>
      <pc:sldChg chg="del">
        <pc:chgData name="Antonella Juliana Gambino" userId="ba130754-15cd-4c56-a071-92b60864a9fa" providerId="ADAL" clId="{E6338425-4012-4A85-AD3D-D1DDF1049AD1}" dt="2024-09-10T13:15:02.531" v="905" actId="47"/>
        <pc:sldMkLst>
          <pc:docMk/>
          <pc:sldMk cId="4182817451" sldId="320"/>
        </pc:sldMkLst>
      </pc:sldChg>
      <pc:sldChg chg="addSp delSp modSp add mod ord">
        <pc:chgData name="Antonella Juliana Gambino" userId="ba130754-15cd-4c56-a071-92b60864a9fa" providerId="ADAL" clId="{E6338425-4012-4A85-AD3D-D1DDF1049AD1}" dt="2024-09-10T13:19:01.087" v="927" actId="478"/>
        <pc:sldMkLst>
          <pc:docMk/>
          <pc:sldMk cId="1766776785" sldId="321"/>
        </pc:sldMkLst>
        <pc:spChg chg="del mod">
          <ac:chgData name="Antonella Juliana Gambino" userId="ba130754-15cd-4c56-a071-92b60864a9fa" providerId="ADAL" clId="{E6338425-4012-4A85-AD3D-D1DDF1049AD1}" dt="2024-09-10T13:02:50.161" v="690"/>
          <ac:spMkLst>
            <pc:docMk/>
            <pc:sldMk cId="1766776785" sldId="321"/>
            <ac:spMk id="3" creationId="{6E0AF3E4-96E0-4481-1361-E593EA6A61C1}"/>
          </ac:spMkLst>
        </pc:spChg>
        <pc:spChg chg="add mod">
          <ac:chgData name="Antonella Juliana Gambino" userId="ba130754-15cd-4c56-a071-92b60864a9fa" providerId="ADAL" clId="{E6338425-4012-4A85-AD3D-D1DDF1049AD1}" dt="2024-09-10T13:17:12.165" v="917" actId="14100"/>
          <ac:spMkLst>
            <pc:docMk/>
            <pc:sldMk cId="1766776785" sldId="321"/>
            <ac:spMk id="4" creationId="{78E6279A-678C-7E5C-31C4-2C1AFA883F91}"/>
          </ac:spMkLst>
        </pc:spChg>
        <pc:spChg chg="add mod">
          <ac:chgData name="Antonella Juliana Gambino" userId="ba130754-15cd-4c56-a071-92b60864a9fa" providerId="ADAL" clId="{E6338425-4012-4A85-AD3D-D1DDF1049AD1}" dt="2024-09-10T13:04:12.561" v="708" actId="164"/>
          <ac:spMkLst>
            <pc:docMk/>
            <pc:sldMk cId="1766776785" sldId="321"/>
            <ac:spMk id="8" creationId="{8B7CC978-6E02-2FF3-4922-D19E59FD58A6}"/>
          </ac:spMkLst>
        </pc:spChg>
        <pc:spChg chg="del">
          <ac:chgData name="Antonella Juliana Gambino" userId="ba130754-15cd-4c56-a071-92b60864a9fa" providerId="ADAL" clId="{E6338425-4012-4A85-AD3D-D1DDF1049AD1}" dt="2024-09-10T13:03:38.217" v="702" actId="478"/>
          <ac:spMkLst>
            <pc:docMk/>
            <pc:sldMk cId="1766776785" sldId="321"/>
            <ac:spMk id="11" creationId="{E5718EE1-6C12-FFC7-CDC1-EF0044301226}"/>
          </ac:spMkLst>
        </pc:spChg>
        <pc:spChg chg="add mod">
          <ac:chgData name="Antonella Juliana Gambino" userId="ba130754-15cd-4c56-a071-92b60864a9fa" providerId="ADAL" clId="{E6338425-4012-4A85-AD3D-D1DDF1049AD1}" dt="2024-09-10T13:04:31.762" v="712" actId="14100"/>
          <ac:spMkLst>
            <pc:docMk/>
            <pc:sldMk cId="1766776785" sldId="321"/>
            <ac:spMk id="12" creationId="{316ECE39-758B-235B-E052-4A015712154C}"/>
          </ac:spMkLst>
        </pc:spChg>
        <pc:spChg chg="add del mod">
          <ac:chgData name="Antonella Juliana Gambino" userId="ba130754-15cd-4c56-a071-92b60864a9fa" providerId="ADAL" clId="{E6338425-4012-4A85-AD3D-D1DDF1049AD1}" dt="2024-09-10T13:19:01.087" v="927" actId="478"/>
          <ac:spMkLst>
            <pc:docMk/>
            <pc:sldMk cId="1766776785" sldId="321"/>
            <ac:spMk id="13" creationId="{D609DAD4-9DC8-059D-8ECC-BADF8ED3FA28}"/>
          </ac:spMkLst>
        </pc:spChg>
        <pc:spChg chg="add mod">
          <ac:chgData name="Antonella Juliana Gambino" userId="ba130754-15cd-4c56-a071-92b60864a9fa" providerId="ADAL" clId="{E6338425-4012-4A85-AD3D-D1DDF1049AD1}" dt="2024-09-10T13:04:47.588" v="717" actId="1076"/>
          <ac:spMkLst>
            <pc:docMk/>
            <pc:sldMk cId="1766776785" sldId="321"/>
            <ac:spMk id="14" creationId="{A5957820-D3E6-5006-F009-352B8A52D8D3}"/>
          </ac:spMkLst>
        </pc:spChg>
        <pc:spChg chg="add mod">
          <ac:chgData name="Antonella Juliana Gambino" userId="ba130754-15cd-4c56-a071-92b60864a9fa" providerId="ADAL" clId="{E6338425-4012-4A85-AD3D-D1DDF1049AD1}" dt="2024-09-10T13:06:00.428" v="737" actId="1076"/>
          <ac:spMkLst>
            <pc:docMk/>
            <pc:sldMk cId="1766776785" sldId="321"/>
            <ac:spMk id="15" creationId="{8F277EE0-D692-2FB0-7308-DACB459DD191}"/>
          </ac:spMkLst>
        </pc:spChg>
        <pc:grpChg chg="add mod">
          <ac:chgData name="Antonella Juliana Gambino" userId="ba130754-15cd-4c56-a071-92b60864a9fa" providerId="ADAL" clId="{E6338425-4012-4A85-AD3D-D1DDF1049AD1}" dt="2024-09-10T13:04:12.561" v="708" actId="164"/>
          <ac:grpSpMkLst>
            <pc:docMk/>
            <pc:sldMk cId="1766776785" sldId="321"/>
            <ac:grpSpMk id="9" creationId="{6BD963AE-85F3-ABEF-AAD8-BE986AC97704}"/>
          </ac:grpSpMkLst>
        </pc:grpChg>
        <pc:picChg chg="del">
          <ac:chgData name="Antonella Juliana Gambino" userId="ba130754-15cd-4c56-a071-92b60864a9fa" providerId="ADAL" clId="{E6338425-4012-4A85-AD3D-D1DDF1049AD1}" dt="2024-09-10T13:02:24.643" v="681" actId="478"/>
          <ac:picMkLst>
            <pc:docMk/>
            <pc:sldMk cId="1766776785" sldId="321"/>
            <ac:picMk id="6" creationId="{5DA3E662-504D-4BB0-64FD-4C1B1FAC3E03}"/>
          </ac:picMkLst>
        </pc:picChg>
        <pc:picChg chg="add mod">
          <ac:chgData name="Antonella Juliana Gambino" userId="ba130754-15cd-4c56-a071-92b60864a9fa" providerId="ADAL" clId="{E6338425-4012-4A85-AD3D-D1DDF1049AD1}" dt="2024-09-10T13:04:12.561" v="708" actId="164"/>
          <ac:picMkLst>
            <pc:docMk/>
            <pc:sldMk cId="1766776785" sldId="321"/>
            <ac:picMk id="7" creationId="{AE33934C-42A6-5ECB-727D-0CF0016208FB}"/>
          </ac:picMkLst>
        </pc:picChg>
        <pc:picChg chg="del">
          <ac:chgData name="Antonella Juliana Gambino" userId="ba130754-15cd-4c56-a071-92b60864a9fa" providerId="ADAL" clId="{E6338425-4012-4A85-AD3D-D1DDF1049AD1}" dt="2024-09-10T13:02:23.697" v="680" actId="478"/>
          <ac:picMkLst>
            <pc:docMk/>
            <pc:sldMk cId="1766776785" sldId="321"/>
            <ac:picMk id="10" creationId="{FDED0FEB-12E7-7764-596C-97AE315B9EB6}"/>
          </ac:picMkLst>
        </pc:picChg>
      </pc:sldChg>
      <pc:sldChg chg="addSp delSp modSp add mod ord">
        <pc:chgData name="Antonella Juliana Gambino" userId="ba130754-15cd-4c56-a071-92b60864a9fa" providerId="ADAL" clId="{E6338425-4012-4A85-AD3D-D1DDF1049AD1}" dt="2024-09-10T13:17:25.061" v="926" actId="20577"/>
        <pc:sldMkLst>
          <pc:docMk/>
          <pc:sldMk cId="2036187520" sldId="322"/>
        </pc:sldMkLst>
        <pc:spChg chg="mod">
          <ac:chgData name="Antonella Juliana Gambino" userId="ba130754-15cd-4c56-a071-92b60864a9fa" providerId="ADAL" clId="{E6338425-4012-4A85-AD3D-D1DDF1049AD1}" dt="2024-09-10T13:17:25.061" v="926" actId="20577"/>
          <ac:spMkLst>
            <pc:docMk/>
            <pc:sldMk cId="2036187520" sldId="322"/>
            <ac:spMk id="2" creationId="{E9A9A7E8-0C42-C452-E6DA-71C1AFEBEC40}"/>
          </ac:spMkLst>
        </pc:spChg>
        <pc:spChg chg="add mod">
          <ac:chgData name="Antonella Juliana Gambino" userId="ba130754-15cd-4c56-a071-92b60864a9fa" providerId="ADAL" clId="{E6338425-4012-4A85-AD3D-D1DDF1049AD1}" dt="2024-09-10T13:13:46.334" v="865" actId="1076"/>
          <ac:spMkLst>
            <pc:docMk/>
            <pc:sldMk cId="2036187520" sldId="322"/>
            <ac:spMk id="5" creationId="{7254F412-91BC-7CDA-C366-F7D636108DAC}"/>
          </ac:spMkLst>
        </pc:spChg>
        <pc:spChg chg="add del mod">
          <ac:chgData name="Antonella Juliana Gambino" userId="ba130754-15cd-4c56-a071-92b60864a9fa" providerId="ADAL" clId="{E6338425-4012-4A85-AD3D-D1DDF1049AD1}" dt="2024-09-10T13:10:27.626" v="844" actId="478"/>
          <ac:spMkLst>
            <pc:docMk/>
            <pc:sldMk cId="2036187520" sldId="322"/>
            <ac:spMk id="7" creationId="{E4D361EE-0CC3-D5FC-B1F3-9BC331890BEC}"/>
          </ac:spMkLst>
        </pc:spChg>
        <pc:spChg chg="del">
          <ac:chgData name="Antonella Juliana Gambino" userId="ba130754-15cd-4c56-a071-92b60864a9fa" providerId="ADAL" clId="{E6338425-4012-4A85-AD3D-D1DDF1049AD1}" dt="2024-09-10T13:06:40.839" v="742" actId="478"/>
          <ac:spMkLst>
            <pc:docMk/>
            <pc:sldMk cId="2036187520" sldId="322"/>
            <ac:spMk id="8" creationId="{B4C1919D-8E21-ECC1-F6A4-1F7BA620D11D}"/>
          </ac:spMkLst>
        </pc:spChg>
        <pc:spChg chg="add del mod">
          <ac:chgData name="Antonella Juliana Gambino" userId="ba130754-15cd-4c56-a071-92b60864a9fa" providerId="ADAL" clId="{E6338425-4012-4A85-AD3D-D1DDF1049AD1}" dt="2024-09-10T13:10:38.606" v="850" actId="478"/>
          <ac:spMkLst>
            <pc:docMk/>
            <pc:sldMk cId="2036187520" sldId="322"/>
            <ac:spMk id="9" creationId="{BB38F868-6A7C-AC68-465A-33662300678A}"/>
          </ac:spMkLst>
        </pc:spChg>
        <pc:spChg chg="add mod">
          <ac:chgData name="Antonella Juliana Gambino" userId="ba130754-15cd-4c56-a071-92b60864a9fa" providerId="ADAL" clId="{E6338425-4012-4A85-AD3D-D1DDF1049AD1}" dt="2024-09-10T13:10:32.336" v="848" actId="1076"/>
          <ac:spMkLst>
            <pc:docMk/>
            <pc:sldMk cId="2036187520" sldId="322"/>
            <ac:spMk id="10" creationId="{346C6ADF-5778-6E2E-F2E1-F20293B7F86B}"/>
          </ac:spMkLst>
        </pc:spChg>
        <pc:spChg chg="add mod">
          <ac:chgData name="Antonella Juliana Gambino" userId="ba130754-15cd-4c56-a071-92b60864a9fa" providerId="ADAL" clId="{E6338425-4012-4A85-AD3D-D1DDF1049AD1}" dt="2024-09-10T13:10:34.850" v="849"/>
          <ac:spMkLst>
            <pc:docMk/>
            <pc:sldMk cId="2036187520" sldId="322"/>
            <ac:spMk id="11" creationId="{AFD7E11F-A0E0-7141-F4CD-4FDA10B36290}"/>
          </ac:spMkLst>
        </pc:spChg>
        <pc:spChg chg="add mod">
          <ac:chgData name="Antonella Juliana Gambino" userId="ba130754-15cd-4c56-a071-92b60864a9fa" providerId="ADAL" clId="{E6338425-4012-4A85-AD3D-D1DDF1049AD1}" dt="2024-09-10T13:10:34.850" v="849"/>
          <ac:spMkLst>
            <pc:docMk/>
            <pc:sldMk cId="2036187520" sldId="322"/>
            <ac:spMk id="12" creationId="{165B2084-7E6A-1A1B-7059-4488FC4AC975}"/>
          </ac:spMkLst>
        </pc:spChg>
        <pc:spChg chg="add mod">
          <ac:chgData name="Antonella Juliana Gambino" userId="ba130754-15cd-4c56-a071-92b60864a9fa" providerId="ADAL" clId="{E6338425-4012-4A85-AD3D-D1DDF1049AD1}" dt="2024-09-10T13:13:49.778" v="867" actId="1076"/>
          <ac:spMkLst>
            <pc:docMk/>
            <pc:sldMk cId="2036187520" sldId="322"/>
            <ac:spMk id="13" creationId="{CD0D765C-2285-A81B-9543-C5986B4C01CD}"/>
          </ac:spMkLst>
        </pc:spChg>
        <pc:spChg chg="add mod">
          <ac:chgData name="Antonella Juliana Gambino" userId="ba130754-15cd-4c56-a071-92b60864a9fa" providerId="ADAL" clId="{E6338425-4012-4A85-AD3D-D1DDF1049AD1}" dt="2024-09-10T13:13:48.424" v="866" actId="1076"/>
          <ac:spMkLst>
            <pc:docMk/>
            <pc:sldMk cId="2036187520" sldId="322"/>
            <ac:spMk id="14" creationId="{6E90802A-0A44-66BA-2C01-98D96F360907}"/>
          </ac:spMkLst>
        </pc:spChg>
        <pc:picChg chg="add mod">
          <ac:chgData name="Antonella Juliana Gambino" userId="ba130754-15cd-4c56-a071-92b60864a9fa" providerId="ADAL" clId="{E6338425-4012-4A85-AD3D-D1DDF1049AD1}" dt="2024-09-10T13:13:44.125" v="864" actId="14100"/>
          <ac:picMkLst>
            <pc:docMk/>
            <pc:sldMk cId="2036187520" sldId="322"/>
            <ac:picMk id="4" creationId="{CAEF0055-9302-C9FB-DEE1-32BA2F551DB4}"/>
          </ac:picMkLst>
        </pc:picChg>
        <pc:picChg chg="del">
          <ac:chgData name="Antonella Juliana Gambino" userId="ba130754-15cd-4c56-a071-92b60864a9fa" providerId="ADAL" clId="{E6338425-4012-4A85-AD3D-D1DDF1049AD1}" dt="2024-09-10T13:06:40.031" v="741" actId="478"/>
          <ac:picMkLst>
            <pc:docMk/>
            <pc:sldMk cId="2036187520" sldId="322"/>
            <ac:picMk id="6" creationId="{9000A486-248B-DF23-8525-A0F6A951236C}"/>
          </ac:picMkLst>
        </pc:picChg>
      </pc:sldChg>
      <pc:sldChg chg="addSp delSp modSp add mod ord">
        <pc:chgData name="Antonella Juliana Gambino" userId="ba130754-15cd-4c56-a071-92b60864a9fa" providerId="ADAL" clId="{E6338425-4012-4A85-AD3D-D1DDF1049AD1}" dt="2024-09-10T13:14:49.665" v="904" actId="164"/>
        <pc:sldMkLst>
          <pc:docMk/>
          <pc:sldMk cId="3311222088" sldId="323"/>
        </pc:sldMkLst>
        <pc:spChg chg="mod">
          <ac:chgData name="Antonella Juliana Gambino" userId="ba130754-15cd-4c56-a071-92b60864a9fa" providerId="ADAL" clId="{E6338425-4012-4A85-AD3D-D1DDF1049AD1}" dt="2024-09-10T13:14:36.132" v="902" actId="20577"/>
          <ac:spMkLst>
            <pc:docMk/>
            <pc:sldMk cId="3311222088" sldId="323"/>
            <ac:spMk id="2" creationId="{4CAD12BC-66BF-7D4A-7B5B-353984C47549}"/>
          </ac:spMkLst>
        </pc:spChg>
        <pc:spChg chg="add mod">
          <ac:chgData name="Antonella Juliana Gambino" userId="ba130754-15cd-4c56-a071-92b60864a9fa" providerId="ADAL" clId="{E6338425-4012-4A85-AD3D-D1DDF1049AD1}" dt="2024-09-10T13:14:49.665" v="904" actId="164"/>
          <ac:spMkLst>
            <pc:docMk/>
            <pc:sldMk cId="3311222088" sldId="323"/>
            <ac:spMk id="5" creationId="{77382073-37E5-DA9C-2B94-8E173F187A94}"/>
          </ac:spMkLst>
        </pc:spChg>
        <pc:spChg chg="del">
          <ac:chgData name="Antonella Juliana Gambino" userId="ba130754-15cd-4c56-a071-92b60864a9fa" providerId="ADAL" clId="{E6338425-4012-4A85-AD3D-D1DDF1049AD1}" dt="2024-09-10T13:14:01.002" v="873" actId="478"/>
          <ac:spMkLst>
            <pc:docMk/>
            <pc:sldMk cId="3311222088" sldId="323"/>
            <ac:spMk id="21" creationId="{EAC94CCA-C9CF-49DA-59FC-DEB43FF810A1}"/>
          </ac:spMkLst>
        </pc:spChg>
        <pc:spChg chg="del">
          <ac:chgData name="Antonella Juliana Gambino" userId="ba130754-15cd-4c56-a071-92b60864a9fa" providerId="ADAL" clId="{E6338425-4012-4A85-AD3D-D1DDF1049AD1}" dt="2024-09-10T13:14:00.181" v="872" actId="478"/>
          <ac:spMkLst>
            <pc:docMk/>
            <pc:sldMk cId="3311222088" sldId="323"/>
            <ac:spMk id="22" creationId="{D614491B-FAEB-1719-E3C9-A47549549AFB}"/>
          </ac:spMkLst>
        </pc:spChg>
        <pc:spChg chg="mod">
          <ac:chgData name="Antonella Juliana Gambino" userId="ba130754-15cd-4c56-a071-92b60864a9fa" providerId="ADAL" clId="{E6338425-4012-4A85-AD3D-D1DDF1049AD1}" dt="2024-09-10T13:14:14.558" v="881" actId="1076"/>
          <ac:spMkLst>
            <pc:docMk/>
            <pc:sldMk cId="3311222088" sldId="323"/>
            <ac:spMk id="25" creationId="{9E25C530-0B19-45E1-686D-212E82899241}"/>
          </ac:spMkLst>
        </pc:spChg>
        <pc:grpChg chg="add mod">
          <ac:chgData name="Antonella Juliana Gambino" userId="ba130754-15cd-4c56-a071-92b60864a9fa" providerId="ADAL" clId="{E6338425-4012-4A85-AD3D-D1DDF1049AD1}" dt="2024-09-10T13:14:49.665" v="904" actId="164"/>
          <ac:grpSpMkLst>
            <pc:docMk/>
            <pc:sldMk cId="3311222088" sldId="323"/>
            <ac:grpSpMk id="6" creationId="{BDAA85C8-9FD5-D675-5493-C4FEE7F057FB}"/>
          </ac:grpSpMkLst>
        </pc:grpChg>
        <pc:picChg chg="add mod">
          <ac:chgData name="Antonella Juliana Gambino" userId="ba130754-15cd-4c56-a071-92b60864a9fa" providerId="ADAL" clId="{E6338425-4012-4A85-AD3D-D1DDF1049AD1}" dt="2024-09-10T13:14:49.665" v="904" actId="164"/>
          <ac:picMkLst>
            <pc:docMk/>
            <pc:sldMk cId="3311222088" sldId="323"/>
            <ac:picMk id="4" creationId="{A8988B88-D0EA-4213-6B18-1DA93CD4A22B}"/>
          </ac:picMkLst>
        </pc:picChg>
        <pc:picChg chg="del">
          <ac:chgData name="Antonella Juliana Gambino" userId="ba130754-15cd-4c56-a071-92b60864a9fa" providerId="ADAL" clId="{E6338425-4012-4A85-AD3D-D1DDF1049AD1}" dt="2024-09-10T13:13:59.412" v="871" actId="478"/>
          <ac:picMkLst>
            <pc:docMk/>
            <pc:sldMk cId="3311222088" sldId="323"/>
            <ac:picMk id="18" creationId="{8CDFE0C3-9493-FF6E-6058-3192861AD9B0}"/>
          </ac:picMkLst>
        </pc:picChg>
        <pc:picChg chg="del mod">
          <ac:chgData name="Antonella Juliana Gambino" userId="ba130754-15cd-4c56-a071-92b60864a9fa" providerId="ADAL" clId="{E6338425-4012-4A85-AD3D-D1DDF1049AD1}" dt="2024-09-10T13:14:01.517" v="875" actId="478"/>
          <ac:picMkLst>
            <pc:docMk/>
            <pc:sldMk cId="3311222088" sldId="323"/>
            <ac:picMk id="24" creationId="{5EAD9D50-31C6-98F7-189C-332DF2021044}"/>
          </ac:picMkLst>
        </pc:picChg>
      </pc:sldChg>
      <pc:sldMasterChg chg="delSldLayout">
        <pc:chgData name="Antonella Juliana Gambino" userId="ba130754-15cd-4c56-a071-92b60864a9fa" providerId="ADAL" clId="{E6338425-4012-4A85-AD3D-D1DDF1049AD1}" dt="2024-09-10T13:15:02.531" v="905" actId="47"/>
        <pc:sldMasterMkLst>
          <pc:docMk/>
          <pc:sldMasterMk cId="2642662775" sldId="2147483742"/>
        </pc:sldMasterMkLst>
        <pc:sldLayoutChg chg="del">
          <pc:chgData name="Antonella Juliana Gambino" userId="ba130754-15cd-4c56-a071-92b60864a9fa" providerId="ADAL" clId="{E6338425-4012-4A85-AD3D-D1DDF1049AD1}" dt="2024-09-10T13:15:02.531" v="905" actId="47"/>
          <pc:sldLayoutMkLst>
            <pc:docMk/>
            <pc:sldMasterMk cId="2642662775" sldId="2147483742"/>
            <pc:sldLayoutMk cId="2405904039" sldId="21474837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84D7B-22C4-4199-AF3F-96E6CB41CC5A}" type="datetimeFigureOut">
              <a:rPr lang="es-AR" smtClean="0"/>
              <a:t>10/09/2024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55F89-3B48-4F10-BB57-7898F303F84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901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8049E376-239A-99AD-D9C2-1A9633E77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412" b="6412"/>
          <a:stretch/>
        </p:blipFill>
        <p:spPr>
          <a:xfrm>
            <a:off x="0" y="0"/>
            <a:ext cx="5791200" cy="11309350"/>
          </a:xfrm>
          <a:prstGeom prst="rect">
            <a:avLst/>
          </a:prstGeom>
        </p:spPr>
      </p:pic>
      <p:sp>
        <p:nvSpPr>
          <p:cNvPr id="28" name="Título 27">
            <a:extLst>
              <a:ext uri="{FF2B5EF4-FFF2-40B4-BE49-F238E27FC236}">
                <a16:creationId xmlns:a16="http://schemas.microsoft.com/office/drawing/2014/main" id="{A20D30A1-0E25-5CD4-D9E0-894C567CB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6845" y="5029629"/>
            <a:ext cx="11166887" cy="2770880"/>
          </a:xfrm>
          <a:prstGeom prst="rect">
            <a:avLst/>
          </a:prstGeom>
        </p:spPr>
        <p:txBody>
          <a:bodyPr/>
          <a:lstStyle>
            <a:lvl1pPr>
              <a:defRPr sz="9600">
                <a:latin typeface="StainlessCond-Black" panose="02000606040000020004" pitchFamily="2" charset="0"/>
              </a:defRPr>
            </a:lvl1pPr>
          </a:lstStyle>
          <a:p>
            <a:r>
              <a:rPr lang="es-ES" dirty="0"/>
              <a:t>Título de presentación</a:t>
            </a:r>
            <a:endParaRPr lang="es-AR" dirty="0"/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3B4893DF-8DB1-43FE-7901-67220736A4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7867" y="2125068"/>
            <a:ext cx="2382783" cy="23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4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DAABE686-67F0-8525-1083-CFF7659E4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450" y="6289431"/>
            <a:ext cx="7467600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lang="es-AR" sz="5050">
                <a:solidFill>
                  <a:schemeClr val="tx1"/>
                </a:solidFill>
                <a:latin typeface="StainlessCond-Black" panose="02000606040000020004" pitchFamily="2" charset="0"/>
                <a:ea typeface="+mn-ea"/>
                <a:cs typeface="Trebuchet M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5"/>
              </a:spcBef>
            </a:pPr>
            <a:r>
              <a:rPr lang="es-ES" dirty="0"/>
              <a:t>HAGA CLIC PARA MODIFICAR PATRÓN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33666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ció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DAABE686-67F0-8525-1083-CFF7659E4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450" y="6289431"/>
            <a:ext cx="7467600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lang="es-AR" sz="5050">
                <a:solidFill>
                  <a:schemeClr val="tx1"/>
                </a:solidFill>
                <a:latin typeface="StainlessCond-Black" panose="02000606040000020004" pitchFamily="2" charset="0"/>
                <a:ea typeface="+mn-ea"/>
                <a:cs typeface="Trebuchet M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5"/>
              </a:spcBef>
            </a:pPr>
            <a:r>
              <a:rPr lang="es-ES" dirty="0"/>
              <a:t>HAGA CLIC PARA MODIFICAR PATRÓN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9303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DAABE686-67F0-8525-1083-CFF7659E4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450" y="6289431"/>
            <a:ext cx="7467600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lang="es-AR" sz="5050">
                <a:solidFill>
                  <a:schemeClr val="tx1"/>
                </a:solidFill>
                <a:latin typeface="StainlessCond-Black" panose="02000606040000020004" pitchFamily="2" charset="0"/>
                <a:ea typeface="+mn-ea"/>
                <a:cs typeface="Trebuchet M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5"/>
              </a:spcBef>
            </a:pPr>
            <a:r>
              <a:rPr lang="es-ES" dirty="0"/>
              <a:t>HAGA CLIC PARA MODIFICAR PATRÓN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35452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659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342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70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74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059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009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394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8049E376-239A-99AD-D9C2-1A9633E77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412" b="6412"/>
          <a:stretch/>
        </p:blipFill>
        <p:spPr>
          <a:xfrm>
            <a:off x="0" y="0"/>
            <a:ext cx="5791200" cy="11309350"/>
          </a:xfrm>
          <a:prstGeom prst="rect">
            <a:avLst/>
          </a:prstGeom>
        </p:spPr>
      </p:pic>
      <p:sp>
        <p:nvSpPr>
          <p:cNvPr id="28" name="Título 27">
            <a:extLst>
              <a:ext uri="{FF2B5EF4-FFF2-40B4-BE49-F238E27FC236}">
                <a16:creationId xmlns:a16="http://schemas.microsoft.com/office/drawing/2014/main" id="{A20D30A1-0E25-5CD4-D9E0-894C567CB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7450" y="4435475"/>
            <a:ext cx="11166887" cy="2770880"/>
          </a:xfrm>
          <a:prstGeom prst="rect">
            <a:avLst/>
          </a:prstGeom>
        </p:spPr>
        <p:txBody>
          <a:bodyPr/>
          <a:lstStyle>
            <a:lvl1pPr>
              <a:defRPr sz="9600">
                <a:latin typeface="StainlessCond-Black" panose="02000606040000020004" pitchFamily="2" charset="0"/>
              </a:defRPr>
            </a:lvl1pPr>
          </a:lstStyle>
          <a:p>
            <a:r>
              <a:rPr lang="es-ES" dirty="0"/>
              <a:t>Muchas</a:t>
            </a:r>
            <a:br>
              <a:rPr lang="es-ES" dirty="0"/>
            </a:br>
            <a:r>
              <a:rPr lang="es-ES" dirty="0"/>
              <a:t>Gracias.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3015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424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614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648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eño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238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67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04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315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887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024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44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2A3D437-D8AB-2DDF-61CB-535B6BD23E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8450" y="-1965325"/>
            <a:ext cx="12380144" cy="144018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42F51C0-3082-E401-8D04-4B7FF32E5F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9637" y="528973"/>
            <a:ext cx="10439401" cy="10251403"/>
          </a:xfrm>
          <a:prstGeom prst="rect">
            <a:avLst/>
          </a:prstGeom>
        </p:spPr>
      </p:pic>
      <p:pic>
        <p:nvPicPr>
          <p:cNvPr id="146" name="Gráfico 145">
            <a:extLst>
              <a:ext uri="{FF2B5EF4-FFF2-40B4-BE49-F238E27FC236}">
                <a16:creationId xmlns:a16="http://schemas.microsoft.com/office/drawing/2014/main" id="{780B5648-43CB-7051-0629-204FBBA3D5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68006" y="229795"/>
            <a:ext cx="10481032" cy="108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27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1">
            <a:extLst>
              <a:ext uri="{FF2B5EF4-FFF2-40B4-BE49-F238E27FC236}">
                <a16:creationId xmlns:a16="http://schemas.microsoft.com/office/drawing/2014/main" id="{8949193E-95D2-89DB-2F93-B044EEA41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0850" y="5807075"/>
            <a:ext cx="7467600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lang="es-AR" sz="5050">
                <a:solidFill>
                  <a:schemeClr val="bg1"/>
                </a:solidFill>
                <a:latin typeface="StainlessCond-Black" panose="02000606040000020004" pitchFamily="2" charset="0"/>
                <a:ea typeface="+mn-ea"/>
                <a:cs typeface="Trebuchet M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5"/>
              </a:spcBef>
            </a:pPr>
            <a:r>
              <a:rPr lang="es-ES" dirty="0"/>
              <a:t>HAGA CLIC PARA MODIFICAR PATRÓN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34778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1">
            <a:extLst>
              <a:ext uri="{FF2B5EF4-FFF2-40B4-BE49-F238E27FC236}">
                <a16:creationId xmlns:a16="http://schemas.microsoft.com/office/drawing/2014/main" id="{8949193E-95D2-89DB-2F93-B044EEA41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0850" y="5807075"/>
            <a:ext cx="7467600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lang="es-AR" sz="5050">
                <a:solidFill>
                  <a:schemeClr val="bg1"/>
                </a:solidFill>
                <a:latin typeface="StainlessCond-Black" panose="02000606040000020004" pitchFamily="2" charset="0"/>
                <a:ea typeface="+mn-ea"/>
                <a:cs typeface="Trebuchet M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5"/>
              </a:spcBef>
            </a:pPr>
            <a:r>
              <a:rPr lang="es-ES" dirty="0"/>
              <a:t>HAGA CLIC PARA MODIFICAR PATRÓN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80098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1">
            <a:extLst>
              <a:ext uri="{FF2B5EF4-FFF2-40B4-BE49-F238E27FC236}">
                <a16:creationId xmlns:a16="http://schemas.microsoft.com/office/drawing/2014/main" id="{8949193E-95D2-89DB-2F93-B044EEA41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0850" y="5807075"/>
            <a:ext cx="7467600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lang="es-AR" sz="5050">
                <a:solidFill>
                  <a:schemeClr val="bg1"/>
                </a:solidFill>
                <a:latin typeface="StainlessCond-Black" panose="02000606040000020004" pitchFamily="2" charset="0"/>
                <a:ea typeface="+mn-ea"/>
                <a:cs typeface="Trebuchet M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5"/>
              </a:spcBef>
            </a:pPr>
            <a:r>
              <a:rPr lang="es-ES" dirty="0"/>
              <a:t>HAGA CLIC PARA MODIFICAR PATRÓN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05617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1">
            <a:extLst>
              <a:ext uri="{FF2B5EF4-FFF2-40B4-BE49-F238E27FC236}">
                <a16:creationId xmlns:a16="http://schemas.microsoft.com/office/drawing/2014/main" id="{8949193E-95D2-89DB-2F93-B044EEA41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0850" y="5807075"/>
            <a:ext cx="7467600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lang="es-AR" sz="5050">
                <a:solidFill>
                  <a:srgbClr val="C02126"/>
                </a:solidFill>
                <a:latin typeface="StainlessCond-Black" panose="02000606040000020004" pitchFamily="2" charset="0"/>
                <a:ea typeface="+mn-ea"/>
                <a:cs typeface="Trebuchet M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5"/>
              </a:spcBef>
            </a:pPr>
            <a:r>
              <a:rPr lang="es-ES" dirty="0"/>
              <a:t>HAGA CLIC PARA MODIFICAR PATRÓN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56450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DAABE686-67F0-8525-1083-CFF7659E4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450" y="6289431"/>
            <a:ext cx="7467600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lang="es-AR" sz="5050">
                <a:solidFill>
                  <a:schemeClr val="tx1"/>
                </a:solidFill>
                <a:latin typeface="StainlessCond-Black" panose="02000606040000020004" pitchFamily="2" charset="0"/>
                <a:ea typeface="+mn-ea"/>
                <a:cs typeface="Trebuchet M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5"/>
              </a:spcBef>
            </a:pPr>
            <a:r>
              <a:rPr lang="es-ES" dirty="0"/>
              <a:t>HAGA CLIC PARA MODIFICAR PATRÓN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04808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66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87" r:id="rId2"/>
    <p:sldLayoutId id="2147483744" r:id="rId3"/>
    <p:sldLayoutId id="2147483745" r:id="rId4"/>
    <p:sldLayoutId id="2147483746" r:id="rId5"/>
    <p:sldLayoutId id="2147483781" r:id="rId6"/>
    <p:sldLayoutId id="2147483782" r:id="rId7"/>
    <p:sldLayoutId id="2147483783" r:id="rId8"/>
    <p:sldLayoutId id="2147483747" r:id="rId9"/>
    <p:sldLayoutId id="2147483784" r:id="rId10"/>
    <p:sldLayoutId id="2147483785" r:id="rId11"/>
    <p:sldLayoutId id="2147483786" r:id="rId12"/>
    <p:sldLayoutId id="2147483769" r:id="rId13"/>
    <p:sldLayoutId id="2147483750" r:id="rId14"/>
    <p:sldLayoutId id="2147483771" r:id="rId15"/>
    <p:sldLayoutId id="2147483772" r:id="rId16"/>
    <p:sldLayoutId id="2147483760" r:id="rId17"/>
    <p:sldLayoutId id="2147483761" r:id="rId18"/>
    <p:sldLayoutId id="2147483751" r:id="rId19"/>
    <p:sldLayoutId id="2147483752" r:id="rId20"/>
    <p:sldLayoutId id="2147483753" r:id="rId21"/>
    <p:sldLayoutId id="2147483779" r:id="rId22"/>
    <p:sldLayoutId id="2147483780" r:id="rId23"/>
    <p:sldLayoutId id="2147483775" r:id="rId24"/>
    <p:sldLayoutId id="2147483773" r:id="rId25"/>
    <p:sldLayoutId id="2147483774" r:id="rId26"/>
    <p:sldLayoutId id="2147483776" r:id="rId27"/>
    <p:sldLayoutId id="214748377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D4E1C7A-68D7-03A5-35BD-5445391FC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8000" dirty="0"/>
              <a:t>Inscripción al Registro Fiscal de proveedores de Empresas Mineras</a:t>
            </a:r>
          </a:p>
        </p:txBody>
      </p:sp>
    </p:spTree>
    <p:extLst>
      <p:ext uri="{BB962C8B-B14F-4D97-AF65-F5344CB8AC3E}">
        <p14:creationId xmlns:p14="http://schemas.microsoft.com/office/powerpoint/2010/main" val="9543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E0AF3E4-96E0-4481-1361-E593EA6A61C1}"/>
              </a:ext>
            </a:extLst>
          </p:cNvPr>
          <p:cNvSpPr txBox="1"/>
          <p:nvPr/>
        </p:nvSpPr>
        <p:spPr>
          <a:xfrm>
            <a:off x="1136650" y="549275"/>
            <a:ext cx="21032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Ingresar a AFIP con Clave Fiscal – Servicio </a:t>
            </a:r>
          </a:p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“Sistema Registral”, opción “Registros Especiales”.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A3E662-504D-4BB0-64FD-4C1B1FAC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1634175"/>
            <a:ext cx="5943600" cy="26047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DED0FEB-12E7-7764-596C-97AE315B9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194" y="4435475"/>
            <a:ext cx="12700374" cy="5832832"/>
          </a:xfrm>
          <a:prstGeom prst="rect">
            <a:avLst/>
          </a:prstGeom>
        </p:spPr>
      </p:pic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E5718EE1-6C12-FFC7-CDC1-EF0044301226}"/>
              </a:ext>
            </a:extLst>
          </p:cNvPr>
          <p:cNvSpPr/>
          <p:nvPr/>
        </p:nvSpPr>
        <p:spPr>
          <a:xfrm rot="5038126">
            <a:off x="319373" y="8081872"/>
            <a:ext cx="667263" cy="936805"/>
          </a:xfrm>
          <a:prstGeom prst="upArrow">
            <a:avLst/>
          </a:prstGeom>
          <a:solidFill>
            <a:srgbClr val="DC46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743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9A9A7E8-0C42-C452-E6DA-71C1AFEBEC40}"/>
              </a:ext>
            </a:extLst>
          </p:cNvPr>
          <p:cNvSpPr txBox="1"/>
          <p:nvPr/>
        </p:nvSpPr>
        <p:spPr>
          <a:xfrm>
            <a:off x="1746250" y="625475"/>
            <a:ext cx="21032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2) Seleccionar la </a:t>
            </a:r>
            <a:r>
              <a:rPr lang="es-AR" sz="3000" dirty="0" err="1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subopción</a:t>
            </a:r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“Registro Fiscal de Actividades </a:t>
            </a:r>
          </a:p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Mineras”.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00A486-248B-DF23-8525-A0F6A9512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0" y="2092580"/>
            <a:ext cx="15853006" cy="7305585"/>
          </a:xfrm>
          <a:prstGeom prst="rect">
            <a:avLst/>
          </a:prstGeom>
        </p:spPr>
      </p:pic>
      <p:sp>
        <p:nvSpPr>
          <p:cNvPr id="8" name="Flecha: hacia arriba 7">
            <a:extLst>
              <a:ext uri="{FF2B5EF4-FFF2-40B4-BE49-F238E27FC236}">
                <a16:creationId xmlns:a16="http://schemas.microsoft.com/office/drawing/2014/main" id="{B4C1919D-8E21-ECC1-F6A4-1F7BA620D11D}"/>
              </a:ext>
            </a:extLst>
          </p:cNvPr>
          <p:cNvSpPr/>
          <p:nvPr/>
        </p:nvSpPr>
        <p:spPr>
          <a:xfrm rot="5400000">
            <a:off x="4656682" y="7929473"/>
            <a:ext cx="667263" cy="936805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681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CAD12BC-66BF-7D4A-7B5B-353984C47549}"/>
              </a:ext>
            </a:extLst>
          </p:cNvPr>
          <p:cNvSpPr txBox="1"/>
          <p:nvPr/>
        </p:nvSpPr>
        <p:spPr>
          <a:xfrm>
            <a:off x="1060450" y="655423"/>
            <a:ext cx="21032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3) Nuevo - Aceptar – Agregar.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CDFE0C3-9493-FF6E-6058-3192861AD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914461"/>
            <a:ext cx="18194454" cy="3756089"/>
          </a:xfrm>
          <a:prstGeom prst="rect">
            <a:avLst/>
          </a:prstGeom>
        </p:spPr>
      </p:pic>
      <p:sp>
        <p:nvSpPr>
          <p:cNvPr id="21" name="Flecha: hacia arriba 20">
            <a:extLst>
              <a:ext uri="{FF2B5EF4-FFF2-40B4-BE49-F238E27FC236}">
                <a16:creationId xmlns:a16="http://schemas.microsoft.com/office/drawing/2014/main" id="{EAC94CCA-C9CF-49DA-59FC-DEB43FF810A1}"/>
              </a:ext>
            </a:extLst>
          </p:cNvPr>
          <p:cNvSpPr/>
          <p:nvPr/>
        </p:nvSpPr>
        <p:spPr>
          <a:xfrm rot="3759182">
            <a:off x="1905735" y="2497392"/>
            <a:ext cx="667263" cy="936805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Flecha: hacia arriba 21">
            <a:extLst>
              <a:ext uri="{FF2B5EF4-FFF2-40B4-BE49-F238E27FC236}">
                <a16:creationId xmlns:a16="http://schemas.microsoft.com/office/drawing/2014/main" id="{D614491B-FAEB-1719-E3C9-A47549549AFB}"/>
              </a:ext>
            </a:extLst>
          </p:cNvPr>
          <p:cNvSpPr/>
          <p:nvPr/>
        </p:nvSpPr>
        <p:spPr>
          <a:xfrm rot="5400000">
            <a:off x="8053221" y="4681704"/>
            <a:ext cx="667263" cy="936805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5EAD9D50-31C6-98F7-189C-332DF2021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" y="6379328"/>
            <a:ext cx="18978112" cy="2519131"/>
          </a:xfrm>
          <a:prstGeom prst="rect">
            <a:avLst/>
          </a:prstGeom>
        </p:spPr>
      </p:pic>
      <p:sp>
        <p:nvSpPr>
          <p:cNvPr id="25" name="Flecha: hacia arriba 24">
            <a:extLst>
              <a:ext uri="{FF2B5EF4-FFF2-40B4-BE49-F238E27FC236}">
                <a16:creationId xmlns:a16="http://schemas.microsoft.com/office/drawing/2014/main" id="{9E25C530-0B19-45E1-686D-212E82899241}"/>
              </a:ext>
            </a:extLst>
          </p:cNvPr>
          <p:cNvSpPr/>
          <p:nvPr/>
        </p:nvSpPr>
        <p:spPr>
          <a:xfrm rot="5400000">
            <a:off x="17273421" y="7170490"/>
            <a:ext cx="667263" cy="936805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126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9D01F52-2839-C2BC-485C-19E7A508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4" y="1692275"/>
            <a:ext cx="16308566" cy="442464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5CF35F5-9740-F709-42F0-3F54599E9DFE}"/>
              </a:ext>
            </a:extLst>
          </p:cNvPr>
          <p:cNvSpPr txBox="1"/>
          <p:nvPr/>
        </p:nvSpPr>
        <p:spPr>
          <a:xfrm>
            <a:off x="755650" y="396875"/>
            <a:ext cx="21032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4) Registro: Seleccionar “Registro fiscal de actividades mineras”.</a:t>
            </a:r>
          </a:p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Categoría: Seleccionar “Proveedores de empresas mineras”.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4BB96-EEE3-BDF4-6125-9A23B35E3D0C}"/>
              </a:ext>
            </a:extLst>
          </p:cNvPr>
          <p:cNvSpPr txBox="1"/>
          <p:nvPr/>
        </p:nvSpPr>
        <p:spPr>
          <a:xfrm>
            <a:off x="984250" y="6119653"/>
            <a:ext cx="10892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5) ¿Es beneficiario de la Ley </a:t>
            </a:r>
            <a:r>
              <a:rPr lang="es-AR" sz="3000" dirty="0" err="1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N°</a:t>
            </a:r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24.196? </a:t>
            </a:r>
            <a:r>
              <a:rPr lang="es-AR" sz="3000" b="1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</a:t>
            </a:r>
          </a:p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6) Presentar</a:t>
            </a:r>
            <a:r>
              <a:rPr lang="es-AR" sz="3000" b="1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510312C-5E13-3EA9-6ABB-CD28ACAC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73" y="7332968"/>
            <a:ext cx="19077354" cy="2332340"/>
          </a:xfrm>
          <a:prstGeom prst="rect">
            <a:avLst/>
          </a:prstGeom>
        </p:spPr>
      </p:pic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7FC70742-ECA2-5068-6552-D14FA608D5C9}"/>
              </a:ext>
            </a:extLst>
          </p:cNvPr>
          <p:cNvSpPr/>
          <p:nvPr/>
        </p:nvSpPr>
        <p:spPr>
          <a:xfrm rot="5400000">
            <a:off x="442562" y="3080336"/>
            <a:ext cx="667263" cy="936805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Flecha: hacia arriba 11">
            <a:extLst>
              <a:ext uri="{FF2B5EF4-FFF2-40B4-BE49-F238E27FC236}">
                <a16:creationId xmlns:a16="http://schemas.microsoft.com/office/drawing/2014/main" id="{4AC00806-2A26-9035-9B74-2B6E36EC3826}"/>
              </a:ext>
            </a:extLst>
          </p:cNvPr>
          <p:cNvSpPr/>
          <p:nvPr/>
        </p:nvSpPr>
        <p:spPr>
          <a:xfrm rot="5400000">
            <a:off x="442562" y="4777620"/>
            <a:ext cx="667263" cy="936805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Flecha: hacia arriba 12">
            <a:extLst>
              <a:ext uri="{FF2B5EF4-FFF2-40B4-BE49-F238E27FC236}">
                <a16:creationId xmlns:a16="http://schemas.microsoft.com/office/drawing/2014/main" id="{DEF3A636-BEDE-0356-FCB3-49347BF9A783}"/>
              </a:ext>
            </a:extLst>
          </p:cNvPr>
          <p:cNvSpPr/>
          <p:nvPr/>
        </p:nvSpPr>
        <p:spPr>
          <a:xfrm rot="4348695">
            <a:off x="17199904" y="7861000"/>
            <a:ext cx="667263" cy="936805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4911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82B477C-D0A8-EEE5-6A7B-812D3149F7B5}"/>
              </a:ext>
            </a:extLst>
          </p:cNvPr>
          <p:cNvSpPr txBox="1"/>
          <p:nvPr/>
        </p:nvSpPr>
        <p:spPr>
          <a:xfrm>
            <a:off x="4957852" y="680358"/>
            <a:ext cx="1363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7) Ingresar nuevamente a “Sistema Registral”, opción “Registros Especiales” (paso 1), </a:t>
            </a:r>
            <a:r>
              <a:rPr lang="es-AR" sz="3000" dirty="0" err="1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subopción</a:t>
            </a:r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“Características y Registros Especiales”.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0DCB8B-F0E3-02C0-F32F-58F255E5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0" y="2378075"/>
            <a:ext cx="15544800" cy="5414108"/>
          </a:xfrm>
          <a:prstGeom prst="rect">
            <a:avLst/>
          </a:prstGeom>
        </p:spPr>
      </p:pic>
      <p:sp>
        <p:nvSpPr>
          <p:cNvPr id="6" name="Flecha: hacia arriba 5">
            <a:extLst>
              <a:ext uri="{FF2B5EF4-FFF2-40B4-BE49-F238E27FC236}">
                <a16:creationId xmlns:a16="http://schemas.microsoft.com/office/drawing/2014/main" id="{75D74CFF-1A28-D5E9-C93C-E1AE6FB82CDA}"/>
              </a:ext>
            </a:extLst>
          </p:cNvPr>
          <p:cNvSpPr/>
          <p:nvPr/>
        </p:nvSpPr>
        <p:spPr>
          <a:xfrm rot="16200000">
            <a:off x="18264021" y="4616726"/>
            <a:ext cx="667263" cy="936805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8902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8E6279A-678C-7E5C-31C4-2C1AFA883F91}"/>
              </a:ext>
            </a:extLst>
          </p:cNvPr>
          <p:cNvSpPr txBox="1"/>
          <p:nvPr/>
        </p:nvSpPr>
        <p:spPr>
          <a:xfrm>
            <a:off x="1153870" y="854075"/>
            <a:ext cx="12708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8) En el menú “Registro” seleccionar “Registro Fiscal de Actividades Mineras” – “Agregar”.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BD963AE-85F3-ABEF-AAD8-BE986AC97704}"/>
              </a:ext>
            </a:extLst>
          </p:cNvPr>
          <p:cNvGrpSpPr/>
          <p:nvPr/>
        </p:nvGrpSpPr>
        <p:grpSpPr>
          <a:xfrm>
            <a:off x="2584450" y="2759075"/>
            <a:ext cx="16737071" cy="7213860"/>
            <a:chOff x="2584450" y="2759075"/>
            <a:chExt cx="16737071" cy="721386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E33934C-42A6-5ECB-727D-0CF001620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4450" y="2759075"/>
              <a:ext cx="16737071" cy="7213860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8B7CC978-6E02-2FF3-4922-D19E59FD58A6}"/>
                </a:ext>
              </a:extLst>
            </p:cNvPr>
            <p:cNvSpPr/>
            <p:nvPr/>
          </p:nvSpPr>
          <p:spPr>
            <a:xfrm>
              <a:off x="8832850" y="4511675"/>
              <a:ext cx="7086600" cy="304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2" name="Flecha: hacia arriba 11">
            <a:extLst>
              <a:ext uri="{FF2B5EF4-FFF2-40B4-BE49-F238E27FC236}">
                <a16:creationId xmlns:a16="http://schemas.microsoft.com/office/drawing/2014/main" id="{316ECE39-758B-235B-E052-4A015712154C}"/>
              </a:ext>
            </a:extLst>
          </p:cNvPr>
          <p:cNvSpPr/>
          <p:nvPr/>
        </p:nvSpPr>
        <p:spPr>
          <a:xfrm rot="5400000">
            <a:off x="2340369" y="4755755"/>
            <a:ext cx="499362" cy="925602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Flecha: hacia arriba 13">
            <a:extLst>
              <a:ext uri="{FF2B5EF4-FFF2-40B4-BE49-F238E27FC236}">
                <a16:creationId xmlns:a16="http://schemas.microsoft.com/office/drawing/2014/main" id="{A5957820-D3E6-5006-F009-352B8A52D8D3}"/>
              </a:ext>
            </a:extLst>
          </p:cNvPr>
          <p:cNvSpPr/>
          <p:nvPr/>
        </p:nvSpPr>
        <p:spPr>
          <a:xfrm rot="5400000">
            <a:off x="3102370" y="8337155"/>
            <a:ext cx="499362" cy="925602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Flecha: hacia arriba 14">
            <a:extLst>
              <a:ext uri="{FF2B5EF4-FFF2-40B4-BE49-F238E27FC236}">
                <a16:creationId xmlns:a16="http://schemas.microsoft.com/office/drawing/2014/main" id="{8F277EE0-D692-2FB0-7308-DACB459DD191}"/>
              </a:ext>
            </a:extLst>
          </p:cNvPr>
          <p:cNvSpPr/>
          <p:nvPr/>
        </p:nvSpPr>
        <p:spPr>
          <a:xfrm rot="5400000">
            <a:off x="14760970" y="5905665"/>
            <a:ext cx="499362" cy="925602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6776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9A9A7E8-0C42-C452-E6DA-71C1AFEBEC40}"/>
              </a:ext>
            </a:extLst>
          </p:cNvPr>
          <p:cNvSpPr txBox="1"/>
          <p:nvPr/>
        </p:nvSpPr>
        <p:spPr>
          <a:xfrm>
            <a:off x="1746250" y="625475"/>
            <a:ext cx="21032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9) Seleccionar “209 – Proveedores de empresas mineras”.</a:t>
            </a:r>
          </a:p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Completar la fecha de alta - Aceptar.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EF0055-9302-C9FB-DEE1-32BA2F551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052" y="2065873"/>
            <a:ext cx="11037798" cy="6725734"/>
          </a:xfrm>
          <a:prstGeom prst="rect">
            <a:avLst/>
          </a:prstGeom>
        </p:spPr>
      </p:pic>
      <p:sp>
        <p:nvSpPr>
          <p:cNvPr id="5" name="Flecha: hacia arriba 4">
            <a:extLst>
              <a:ext uri="{FF2B5EF4-FFF2-40B4-BE49-F238E27FC236}">
                <a16:creationId xmlns:a16="http://schemas.microsoft.com/office/drawing/2014/main" id="{7254F412-91BC-7CDA-C366-F7D636108DAC}"/>
              </a:ext>
            </a:extLst>
          </p:cNvPr>
          <p:cNvSpPr/>
          <p:nvPr/>
        </p:nvSpPr>
        <p:spPr>
          <a:xfrm rot="5400000">
            <a:off x="3260371" y="3765155"/>
            <a:ext cx="499362" cy="925602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Flecha: hacia arriba 12">
            <a:extLst>
              <a:ext uri="{FF2B5EF4-FFF2-40B4-BE49-F238E27FC236}">
                <a16:creationId xmlns:a16="http://schemas.microsoft.com/office/drawing/2014/main" id="{CD0D765C-2285-A81B-9543-C5986B4C01CD}"/>
              </a:ext>
            </a:extLst>
          </p:cNvPr>
          <p:cNvSpPr/>
          <p:nvPr/>
        </p:nvSpPr>
        <p:spPr>
          <a:xfrm rot="2440600">
            <a:off x="5340376" y="8525002"/>
            <a:ext cx="499362" cy="925602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Flecha: hacia arriba 13">
            <a:extLst>
              <a:ext uri="{FF2B5EF4-FFF2-40B4-BE49-F238E27FC236}">
                <a16:creationId xmlns:a16="http://schemas.microsoft.com/office/drawing/2014/main" id="{6E90802A-0A44-66BA-2C01-98D96F360907}"/>
              </a:ext>
            </a:extLst>
          </p:cNvPr>
          <p:cNvSpPr/>
          <p:nvPr/>
        </p:nvSpPr>
        <p:spPr>
          <a:xfrm rot="16200000">
            <a:off x="7521970" y="7041755"/>
            <a:ext cx="499362" cy="925602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3618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CAD12BC-66BF-7D4A-7B5B-353984C47549}"/>
              </a:ext>
            </a:extLst>
          </p:cNvPr>
          <p:cNvSpPr txBox="1"/>
          <p:nvPr/>
        </p:nvSpPr>
        <p:spPr>
          <a:xfrm>
            <a:off x="1060450" y="655423"/>
            <a:ext cx="21032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000" dirty="0">
                <a:solidFill>
                  <a:srgbClr val="1D1E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10) Finalizar trámite.</a:t>
            </a:r>
          </a:p>
        </p:txBody>
      </p:sp>
      <p:sp>
        <p:nvSpPr>
          <p:cNvPr id="25" name="Flecha: hacia arriba 24">
            <a:extLst>
              <a:ext uri="{FF2B5EF4-FFF2-40B4-BE49-F238E27FC236}">
                <a16:creationId xmlns:a16="http://schemas.microsoft.com/office/drawing/2014/main" id="{9E25C530-0B19-45E1-686D-212E82899241}"/>
              </a:ext>
            </a:extLst>
          </p:cNvPr>
          <p:cNvSpPr/>
          <p:nvPr/>
        </p:nvSpPr>
        <p:spPr>
          <a:xfrm rot="2384774">
            <a:off x="4864234" y="7512339"/>
            <a:ext cx="667263" cy="936805"/>
          </a:xfrm>
          <a:prstGeom prst="upArrow">
            <a:avLst/>
          </a:prstGeom>
          <a:solidFill>
            <a:srgbClr val="DC4637"/>
          </a:solidFill>
          <a:ln>
            <a:solidFill>
              <a:srgbClr val="ED31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BDAA85C8-9FD5-D675-5493-C4FEE7F057FB}"/>
              </a:ext>
            </a:extLst>
          </p:cNvPr>
          <p:cNvGrpSpPr/>
          <p:nvPr/>
        </p:nvGrpSpPr>
        <p:grpSpPr>
          <a:xfrm>
            <a:off x="1365250" y="1863790"/>
            <a:ext cx="14401800" cy="5645965"/>
            <a:chOff x="1365250" y="1863790"/>
            <a:chExt cx="14401800" cy="564596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8988B88-D0EA-4213-6B18-1DA93CD4A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5250" y="1863790"/>
              <a:ext cx="14401800" cy="5645965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77382073-37E5-DA9C-2B94-8E173F187A94}"/>
                </a:ext>
              </a:extLst>
            </p:cNvPr>
            <p:cNvSpPr/>
            <p:nvPr/>
          </p:nvSpPr>
          <p:spPr>
            <a:xfrm>
              <a:off x="7613650" y="3444875"/>
              <a:ext cx="7391400" cy="3810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3311222088"/>
      </p:ext>
    </p:extLst>
  </p:cSld>
  <p:clrMapOvr>
    <a:masterClrMapping/>
  </p:clrMapOvr>
</p:sld>
</file>

<file path=ppt/theme/theme1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168b77-401a-4c4b-9676-dec44df3a967">
      <Terms xmlns="http://schemas.microsoft.com/office/infopath/2007/PartnerControls"/>
    </lcf76f155ced4ddcb4097134ff3c332f>
    <TaxCatchAll xmlns="3f7b5178-0a3f-4b9b-8bc1-12814b9f4606" xsi:nil="true"/>
    <SharedWithUsers xmlns="3f7b5178-0a3f-4b9b-8bc1-12814b9f4606">
      <UserInfo>
        <DisplayName>Maria Delfina Martinelli</DisplayName>
        <AccountId>38</AccountId>
        <AccountType/>
      </UserInfo>
      <UserInfo>
        <DisplayName>Camila Renata Picon</DisplayName>
        <AccountId>42</AccountId>
        <AccountType/>
      </UserInfo>
      <UserInfo>
        <DisplayName>Maria Victoria Videla</DisplayName>
        <AccountId>19</AccountId>
        <AccountType/>
      </UserInfo>
      <UserInfo>
        <DisplayName>Julieta Fuoco</DisplayName>
        <AccountId>20</AccountId>
        <AccountType/>
      </UserInfo>
      <UserInfo>
        <DisplayName>Natalia Laura Defant</DisplayName>
        <AccountId>122</AccountId>
        <AccountType/>
      </UserInfo>
      <UserInfo>
        <DisplayName>Luciano Federico Babuin</DisplayName>
        <AccountId>131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0F1D9FF149751458F89A3CE1E2C67C9" ma:contentTypeVersion="14" ma:contentTypeDescription="Crear nuevo documento." ma:contentTypeScope="" ma:versionID="972653bd3ccad34a8d8e16e08dac49ce">
  <xsd:schema xmlns:xsd="http://www.w3.org/2001/XMLSchema" xmlns:xs="http://www.w3.org/2001/XMLSchema" xmlns:p="http://schemas.microsoft.com/office/2006/metadata/properties" xmlns:ns2="0b168b77-401a-4c4b-9676-dec44df3a967" xmlns:ns3="3f7b5178-0a3f-4b9b-8bc1-12814b9f4606" targetNamespace="http://schemas.microsoft.com/office/2006/metadata/properties" ma:root="true" ma:fieldsID="3833c399a6eb540909b971879e19968f" ns2:_="" ns3:_="">
    <xsd:import namespace="0b168b77-401a-4c4b-9676-dec44df3a967"/>
    <xsd:import namespace="3f7b5178-0a3f-4b9b-8bc1-12814b9f460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68b77-401a-4c4b-9676-dec44df3a96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f78791ba-2f84-467f-91f6-fc1bb6c10f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7b5178-0a3f-4b9b-8bc1-12814b9f460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365f147-fc5a-450d-8335-dd33ce9f02cf}" ma:internalName="TaxCatchAll" ma:showField="CatchAllData" ma:web="3f7b5178-0a3f-4b9b-8bc1-12814b9f46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0C427D-30C5-4C22-B036-4B35ACF7A4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70A8DF-C7CE-421F-A826-BEBF001AC26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0b168b77-401a-4c4b-9676-dec44df3a967"/>
    <ds:schemaRef ds:uri="http://purl.org/dc/terms/"/>
    <ds:schemaRef ds:uri="3f7b5178-0a3f-4b9b-8bc1-12814b9f4606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8E7221F-C294-4FE0-9153-5BCC61A2E9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168b77-401a-4c4b-9676-dec44df3a967"/>
    <ds:schemaRef ds:uri="3f7b5178-0a3f-4b9b-8bc1-12814b9f4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3041</TotalTime>
  <Words>153</Words>
  <Application>Microsoft Office PowerPoint</Application>
  <PresentationFormat>Personalizado</PresentationFormat>
  <Paragraphs>15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Noto Sans</vt:lpstr>
      <vt:lpstr>StainlessCond-Black</vt:lpstr>
      <vt:lpstr>3_Diseño personalizado</vt:lpstr>
      <vt:lpstr>Inscripción al Registro Fiscal de proveedores de Empresas Mineras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Templates-PPTInternas copia22</dc:title>
  <dc:creator>Maria Virginia Linaza</dc:creator>
  <cp:lastModifiedBy>Antonella Juliana Gambino</cp:lastModifiedBy>
  <cp:revision>11</cp:revision>
  <cp:lastPrinted>2024-09-10T13:19:21Z</cp:lastPrinted>
  <dcterms:created xsi:type="dcterms:W3CDTF">2023-02-01T20:23:31Z</dcterms:created>
  <dcterms:modified xsi:type="dcterms:W3CDTF">2024-09-10T13:24:53Z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2023-02-01T00:00:00Z</vt:filetime>
  </property>
  <property fmtid="{D5CDD505-2E9C-101B-9397-08002B2CF9AE}" pid="3" name="Creator">
    <vt:lpwstr>Adobe Illustrator 27.1 (Windows)</vt:lpwstr>
  </property>
  <property fmtid="{D5CDD505-2E9C-101B-9397-08002B2CF9AE}" pid="4" name="LastSaved">
    <vt:filetime>2023-02-01T00:00:00Z</vt:filetime>
  </property>
  <property fmtid="{D5CDD505-2E9C-101B-9397-08002B2CF9AE}" pid="5" name="MediaServiceImageTags">
    <vt:lpwstr/>
  </property>
  <property fmtid="{D5CDD505-2E9C-101B-9397-08002B2CF9AE}" pid="6" name="ContentTypeId">
    <vt:lpwstr>0x01010020F1D9FF149751458F89A3CE1E2C67C9</vt:lpwstr>
  </property>
</Properties>
</file>